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52400"/>
            <a:ext cx="53340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3716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10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93420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5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685800" y="609600"/>
            <a:ext cx="8001000" cy="5791200"/>
          </a:xfrm>
          <a:prstGeom prst="snip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68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1524000"/>
            <a:ext cx="4495800" cy="1752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৪৫+ ২৩ =</a:t>
            </a:r>
            <a:endParaRPr lang="en-US" sz="4000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066800" y="4495800"/>
            <a:ext cx="4724400" cy="17526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৫৫+২২ 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6858000" y="1676400"/>
            <a:ext cx="1447800" cy="13716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৬৮</a:t>
            </a:r>
            <a:endParaRPr lang="en-US" sz="4000" dirty="0"/>
          </a:p>
        </p:txBody>
      </p:sp>
      <p:sp>
        <p:nvSpPr>
          <p:cNvPr id="7" name="Plaque 6"/>
          <p:cNvSpPr/>
          <p:nvPr/>
        </p:nvSpPr>
        <p:spPr>
          <a:xfrm>
            <a:off x="7086600" y="4724400"/>
            <a:ext cx="1600200" cy="13716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৭৭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18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1981200" y="1066800"/>
            <a:ext cx="6858000" cy="50292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৩০+৩৯=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৭২+২৬=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7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-1828800" y="685800"/>
            <a:ext cx="11658600" cy="53340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26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71678"/>
            <a:ext cx="91440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হোছাইন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75702"/>
            <a:ext cx="9144000" cy="19389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ডুলাহাজারা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বিদ্যালয়দ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ডুলাহাজারা,চকরিয়া,কক্সবাজার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39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226" y="1605116"/>
            <a:ext cx="59436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1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5631654"/>
              </p:ext>
            </p:extLst>
          </p:nvPr>
        </p:nvGraphicFramePr>
        <p:xfrm>
          <a:off x="4114800" y="3032125"/>
          <a:ext cx="914400" cy="792163"/>
        </p:xfrm>
        <a:graphic>
          <a:graphicData uri="http://schemas.openxmlformats.org/presentationml/2006/ole">
            <p:oleObj spid="_x0000_s1049" name="Packager Shell Object" showAsIcon="1" r:id="rId3" imgW="914400" imgH="79236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609600"/>
            <a:ext cx="89916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2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6096000" cy="28623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অধ্যায়ঃ৬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ঃ৪০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18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6858000" cy="10156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581711"/>
            <a:ext cx="769620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41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47800"/>
            <a:ext cx="7620000" cy="286232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1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914400" y="1295400"/>
            <a:ext cx="12420600" cy="251245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38200" y="4486112"/>
            <a:ext cx="2895600" cy="1762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৩টি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5029200"/>
            <a:ext cx="1257300" cy="904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/>
              <a:t>+</a:t>
            </a:r>
          </a:p>
        </p:txBody>
      </p:sp>
      <p:sp>
        <p:nvSpPr>
          <p:cNvPr id="6" name="Left Arrow 5"/>
          <p:cNvSpPr/>
          <p:nvPr/>
        </p:nvSpPr>
        <p:spPr>
          <a:xfrm>
            <a:off x="6034548" y="4519586"/>
            <a:ext cx="2895600" cy="17622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86200" y="6019800"/>
            <a:ext cx="1752600" cy="8382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৭ </a:t>
            </a:r>
            <a:r>
              <a:rPr lang="en-US" sz="3600" dirty="0" err="1" smtClean="0"/>
              <a:t>টি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5601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723900" y="1143000"/>
            <a:ext cx="2095500" cy="2514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৩৫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3900" y="4343400"/>
            <a:ext cx="22479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629400" y="914400"/>
            <a:ext cx="2133600" cy="2362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৫০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6324600" y="3886200"/>
            <a:ext cx="2438400" cy="762000"/>
          </a:xfrm>
          <a:prstGeom prst="flowChartPunchedTap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৯৬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5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111</Words>
  <Application>Microsoft Office PowerPoint</Application>
  <PresentationFormat>On-screen Show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QC</cp:lastModifiedBy>
  <cp:revision>39</cp:revision>
  <dcterms:created xsi:type="dcterms:W3CDTF">2006-08-16T00:00:00Z</dcterms:created>
  <dcterms:modified xsi:type="dcterms:W3CDTF">2016-11-09T16:04:51Z</dcterms:modified>
</cp:coreProperties>
</file>